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8" r:id="rId4"/>
    <p:sldId id="264" r:id="rId5"/>
    <p:sldId id="265" r:id="rId6"/>
    <p:sldId id="270" r:id="rId7"/>
    <p:sldId id="266" r:id="rId8"/>
    <p:sldId id="268" r:id="rId9"/>
    <p:sldId id="269" r:id="rId10"/>
    <p:sldId id="271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3" d="100"/>
          <a:sy n="43" d="100"/>
        </p:scale>
        <p:origin x="7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BAE35-E608-4814-9641-C467CAD271A4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9E673-9757-47C0-82A5-C83B8E91EB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94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495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29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62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76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937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451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67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6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887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307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790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BB642-C393-4F0B-A9F5-2B1186863572}" type="datetimeFigureOut">
              <a:rPr kumimoji="1" lang="ja-JP" altLang="en-US" smtClean="0"/>
              <a:t>2019/2/21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98035-AA24-40E2-810A-A72EDC9AA0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38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32802"/>
          </a:xfrm>
        </p:spPr>
        <p:txBody>
          <a:bodyPr>
            <a:normAutofit/>
          </a:bodyPr>
          <a:lstStyle/>
          <a:p>
            <a:r>
              <a:rPr kumimoji="1" lang="en-US" altLang="ja-JP" sz="8800" b="1" dirty="0" err="1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Eataway</a:t>
            </a:r>
            <a:r>
              <a:rPr lang="en-US" altLang="ja-JP" sz="4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4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イータウェイ</a:t>
            </a:r>
            <a:endParaRPr kumimoji="1" lang="ja-JP" altLang="en-US" sz="88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125976" y="5116945"/>
            <a:ext cx="4547623" cy="174105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ja-JP" dirty="0" smtClean="0"/>
          </a:p>
          <a:p>
            <a:pPr algn="l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作成者：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GF3 11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番　高橋蓮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ジャンル：パズルゲーム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プラットフォーム：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Windows</a:t>
            </a:r>
          </a:p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テーマ：くう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l"/>
            <a:endParaRPr lang="en-US" altLang="ja-JP" dirty="0" smtClean="0"/>
          </a:p>
          <a:p>
            <a:pPr algn="l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70693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5491"/>
            <a:ext cx="12190476" cy="684701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-1" y="1653309"/>
            <a:ext cx="12192001" cy="2780145"/>
          </a:xfrm>
          <a:prstGeom prst="rect">
            <a:avLst/>
          </a:prstGeom>
          <a:solidFill>
            <a:srgbClr val="00206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b="1" dirty="0" smtClean="0"/>
              <a:t>ご清聴ありがとうございました！</a:t>
            </a:r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91811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5491"/>
            <a:ext cx="12190476" cy="684701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-1" y="1653309"/>
            <a:ext cx="12192001" cy="2780145"/>
          </a:xfrm>
          <a:prstGeom prst="rect">
            <a:avLst/>
          </a:prstGeom>
          <a:solidFill>
            <a:srgbClr val="00206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b="1" dirty="0" smtClean="0"/>
              <a:t>一発で色が一気に変わる爽快パズルゲーム</a:t>
            </a:r>
            <a:endParaRPr kumimoji="1" lang="ja-JP" altLang="en-US" sz="48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5850" y="2697455"/>
            <a:ext cx="11880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一発で色が</a:t>
            </a:r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一</a:t>
            </a:r>
            <a:r>
              <a:rPr lang="ja-JP" altLang="en-US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気</a:t>
            </a:r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lang="ja-JP" altLang="en-US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変わる爽快</a:t>
            </a:r>
            <a:r>
              <a:rPr lang="ja-JP" altLang="en-US" sz="48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パズルゲーム</a:t>
            </a:r>
            <a:endParaRPr lang="ja-JP" altLang="en-US" sz="4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0" t="-944" r="71097" b="90630"/>
          <a:stretch/>
        </p:blipFill>
        <p:spPr>
          <a:xfrm>
            <a:off x="6502400" y="4763475"/>
            <a:ext cx="1250950" cy="13534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" t="38904" r="90318" b="49688"/>
          <a:stretch/>
        </p:blipFill>
        <p:spPr>
          <a:xfrm>
            <a:off x="4305300" y="4862202"/>
            <a:ext cx="1257300" cy="133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-139148" y="258418"/>
            <a:ext cx="12801600" cy="1432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n>
                  <a:solidFill>
                    <a:schemeClr val="bg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ゲーム画面</a:t>
            </a:r>
            <a:endParaRPr kumimoji="1" lang="ja-JP" altLang="en-US" b="1" dirty="0">
              <a:ln>
                <a:solidFill>
                  <a:schemeClr val="bg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43" y="1982735"/>
            <a:ext cx="6096313" cy="4572235"/>
          </a:xfrm>
          <a:prstGeom prst="rect">
            <a:avLst/>
          </a:prstGeom>
        </p:spPr>
      </p:pic>
      <p:sp>
        <p:nvSpPr>
          <p:cNvPr id="18" name="楕円 17"/>
          <p:cNvSpPr/>
          <p:nvPr/>
        </p:nvSpPr>
        <p:spPr>
          <a:xfrm>
            <a:off x="2706600" y="3836500"/>
            <a:ext cx="964096" cy="86470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楕円 154"/>
          <p:cNvSpPr/>
          <p:nvPr/>
        </p:nvSpPr>
        <p:spPr>
          <a:xfrm>
            <a:off x="6983739" y="3836500"/>
            <a:ext cx="964096" cy="86470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楕円 155"/>
          <p:cNvSpPr/>
          <p:nvPr/>
        </p:nvSpPr>
        <p:spPr>
          <a:xfrm>
            <a:off x="7580759" y="4408931"/>
            <a:ext cx="1337126" cy="119927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rot="1832280">
            <a:off x="1734221" y="3434994"/>
            <a:ext cx="1003853" cy="6460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75346" y="2643808"/>
            <a:ext cx="18422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n>
                  <a:solidFill>
                    <a:schemeClr val="tx1"/>
                  </a:solidFill>
                </a:ln>
              </a:rPr>
              <a:t>ボックス</a:t>
            </a:r>
            <a:endParaRPr kumimoji="1" lang="ja-JP" altLang="en-US" sz="32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57" name="図 15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" t="38904" r="90318" b="49688"/>
          <a:stretch/>
        </p:blipFill>
        <p:spPr>
          <a:xfrm>
            <a:off x="421429" y="3224765"/>
            <a:ext cx="1257300" cy="1330187"/>
          </a:xfrm>
          <a:prstGeom prst="rect">
            <a:avLst/>
          </a:prstGeom>
        </p:spPr>
      </p:pic>
      <p:sp>
        <p:nvSpPr>
          <p:cNvPr id="158" name="右矢印 157"/>
          <p:cNvSpPr/>
          <p:nvPr/>
        </p:nvSpPr>
        <p:spPr>
          <a:xfrm rot="9357095">
            <a:off x="8107145" y="3366900"/>
            <a:ext cx="1364390" cy="6460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テキスト ボックス 158"/>
          <p:cNvSpPr txBox="1"/>
          <p:nvPr/>
        </p:nvSpPr>
        <p:spPr>
          <a:xfrm>
            <a:off x="9606731" y="2824549"/>
            <a:ext cx="148533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n>
                  <a:solidFill>
                    <a:schemeClr val="tx1"/>
                  </a:solidFill>
                </a:ln>
              </a:rPr>
              <a:t>ゴール</a:t>
            </a:r>
            <a:endParaRPr kumimoji="1" lang="ja-JP" altLang="en-US" sz="3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0" name="右矢印 159"/>
          <p:cNvSpPr/>
          <p:nvPr/>
        </p:nvSpPr>
        <p:spPr>
          <a:xfrm rot="11908334">
            <a:off x="9100297" y="4879374"/>
            <a:ext cx="977561" cy="6460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184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55" grpId="0" animBg="1"/>
      <p:bldP spid="155" grpId="1" animBg="1"/>
      <p:bldP spid="156" grpId="0" animBg="1"/>
      <p:bldP spid="156" grpId="1" animBg="1"/>
      <p:bldP spid="24" grpId="0" animBg="1"/>
      <p:bldP spid="24" grpId="1" animBg="1"/>
      <p:bldP spid="25" grpId="0" animBg="1"/>
      <p:bldP spid="25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-139148" y="258418"/>
            <a:ext cx="12801600" cy="1432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b="1" dirty="0" smtClean="0">
                <a:ln>
                  <a:solidFill>
                    <a:schemeClr val="bg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ゲーム説明①</a:t>
            </a:r>
            <a:endParaRPr kumimoji="1" lang="ja-JP" altLang="en-US" b="1" dirty="0">
              <a:ln>
                <a:solidFill>
                  <a:schemeClr val="bg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14" y="3057939"/>
            <a:ext cx="2724150" cy="25908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77" y="3057939"/>
            <a:ext cx="2724150" cy="25908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98" y="3057939"/>
            <a:ext cx="2724150" cy="259080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528640" y="2280209"/>
            <a:ext cx="18422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n>
                  <a:solidFill>
                    <a:schemeClr val="tx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①掴む</a:t>
            </a:r>
            <a:endParaRPr kumimoji="1" lang="ja-JP" altLang="en-US" sz="3200" dirty="0">
              <a:ln>
                <a:solidFill>
                  <a:schemeClr val="tx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69066" y="2280209"/>
            <a:ext cx="18422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n>
                  <a:solidFill>
                    <a:schemeClr val="tx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②置く</a:t>
            </a:r>
            <a:endParaRPr kumimoji="1" lang="ja-JP" altLang="en-US" sz="3200" dirty="0">
              <a:ln>
                <a:solidFill>
                  <a:schemeClr val="tx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59224" y="2280210"/>
            <a:ext cx="18422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n>
                  <a:solidFill>
                    <a:schemeClr val="tx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③動く</a:t>
            </a:r>
            <a:endParaRPr kumimoji="1" lang="ja-JP" altLang="en-US" sz="3200" dirty="0">
              <a:ln>
                <a:solidFill>
                  <a:schemeClr val="tx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439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5491"/>
            <a:ext cx="12190476" cy="684701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-139148" y="258418"/>
            <a:ext cx="12801600" cy="1432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b="1" dirty="0" smtClean="0">
                <a:ln>
                  <a:solidFill>
                    <a:schemeClr val="bg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ゲーム説明②</a:t>
            </a:r>
            <a:endParaRPr kumimoji="1" lang="ja-JP" altLang="en-US" b="1" dirty="0">
              <a:ln>
                <a:solidFill>
                  <a:schemeClr val="bg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08" y="2976198"/>
            <a:ext cx="2724150" cy="25908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372" y="2976198"/>
            <a:ext cx="2724150" cy="259080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2181371" y="2250391"/>
            <a:ext cx="228322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n>
                  <a:solidFill>
                    <a:schemeClr val="tx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①通れない</a:t>
            </a:r>
            <a:endParaRPr kumimoji="1" lang="ja-JP" altLang="en-US" sz="3200" dirty="0">
              <a:ln>
                <a:solidFill>
                  <a:schemeClr val="tx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30648" y="2250390"/>
            <a:ext cx="26435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n>
                  <a:solidFill>
                    <a:schemeClr val="tx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②色を変える</a:t>
            </a:r>
            <a:endParaRPr kumimoji="1" lang="ja-JP" altLang="en-US" sz="3200" dirty="0">
              <a:ln>
                <a:solidFill>
                  <a:schemeClr val="tx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32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5491"/>
            <a:ext cx="12190476" cy="684701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-139148" y="258418"/>
            <a:ext cx="12801600" cy="1432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b="1" dirty="0" smtClean="0">
                <a:ln>
                  <a:solidFill>
                    <a:schemeClr val="bg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プレイ動画</a:t>
            </a:r>
            <a:endParaRPr kumimoji="1" lang="ja-JP" altLang="en-US" b="1" dirty="0">
              <a:ln>
                <a:solidFill>
                  <a:schemeClr val="bg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EatAway 2017_10_03 5_51_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187476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8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5491"/>
            <a:ext cx="12190476" cy="684701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-139148" y="258418"/>
            <a:ext cx="12801600" cy="1432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b="1" dirty="0" smtClean="0">
                <a:ln>
                  <a:solidFill>
                    <a:schemeClr val="bg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ステージ紹介</a:t>
            </a:r>
            <a:endParaRPr kumimoji="1" lang="ja-JP" altLang="en-US" b="1" dirty="0">
              <a:ln>
                <a:solidFill>
                  <a:schemeClr val="bg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02" y="1734917"/>
            <a:ext cx="6762996" cy="507224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02" y="1734917"/>
            <a:ext cx="6762996" cy="50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5491"/>
            <a:ext cx="12190476" cy="6847017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2037522"/>
            <a:ext cx="10515600" cy="409492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342900" indent="-342900"/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パズルゲーム制作初挑戦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ステージ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ギミックの追加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/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制作をもっと楽に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-139148" y="258418"/>
            <a:ext cx="12801600" cy="1432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b="1" dirty="0" smtClean="0">
                <a:ln>
                  <a:solidFill>
                    <a:schemeClr val="bg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kumimoji="1" lang="ja-JP" altLang="en-US" b="1" dirty="0">
              <a:ln>
                <a:solidFill>
                  <a:schemeClr val="bg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511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5491"/>
            <a:ext cx="12190476" cy="684701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-139148" y="258418"/>
            <a:ext cx="12801600" cy="1432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b="1" dirty="0" smtClean="0">
                <a:ln>
                  <a:solidFill>
                    <a:schemeClr val="bg1"/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今後の展望</a:t>
            </a:r>
            <a:endParaRPr kumimoji="1" lang="ja-JP" altLang="en-US" b="1" dirty="0">
              <a:ln>
                <a:solidFill>
                  <a:schemeClr val="bg1"/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768626" y="2057400"/>
            <a:ext cx="10515600" cy="40949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スマホアプリ化</a:t>
            </a:r>
            <a:endParaRPr lang="en-US" altLang="ja-JP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マウス操作をスワイプ操作に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ステージ、ギミックの追加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目標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もっと多くの人に遊んでもらう！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フレーム 9"/>
          <p:cNvSpPr/>
          <p:nvPr/>
        </p:nvSpPr>
        <p:spPr>
          <a:xfrm>
            <a:off x="7335078" y="3395914"/>
            <a:ext cx="2643808" cy="237872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34824" y="3770184"/>
            <a:ext cx="13115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500" b="1" dirty="0" smtClean="0"/>
              <a:t>G</a:t>
            </a:r>
            <a:endParaRPr kumimoji="1" lang="ja-JP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734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73</Words>
  <Application>Microsoft Office PowerPoint</Application>
  <PresentationFormat>ワイド画面</PresentationFormat>
  <Paragraphs>36</Paragraphs>
  <Slides>10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メイリオ</vt:lpstr>
      <vt:lpstr>游ゴシック</vt:lpstr>
      <vt:lpstr>游ゴシック Light</vt:lpstr>
      <vt:lpstr>Arial</vt:lpstr>
      <vt:lpstr>Office テーマ</vt:lpstr>
      <vt:lpstr>Eataway イータウェイ</vt:lpstr>
      <vt:lpstr>PowerPoint プレゼンテーション</vt:lpstr>
      <vt:lpstr>ゲーム画面</vt:lpstr>
      <vt:lpstr>ゲーム説明①</vt:lpstr>
      <vt:lpstr>ゲーム説明②</vt:lpstr>
      <vt:lpstr>プレイ動画</vt:lpstr>
      <vt:lpstr>ステージ紹介</vt:lpstr>
      <vt:lpstr>苦労した点</vt:lpstr>
      <vt:lpstr>今後の展望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Erotion</dc:title>
  <dc:creator>髙橋　蓮</dc:creator>
  <cp:lastModifiedBy>髙橋　蓮</cp:lastModifiedBy>
  <cp:revision>47</cp:revision>
  <dcterms:created xsi:type="dcterms:W3CDTF">2017-08-27T09:46:51Z</dcterms:created>
  <dcterms:modified xsi:type="dcterms:W3CDTF">2019-02-21T05:16:03Z</dcterms:modified>
</cp:coreProperties>
</file>